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68" r:id="rId3"/>
    <p:sldId id="265" r:id="rId4"/>
    <p:sldId id="26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C1AF"/>
    <a:srgbClr val="3CD6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82" autoAdjust="0"/>
    <p:restoredTop sz="94660"/>
  </p:normalViewPr>
  <p:slideViewPr>
    <p:cSldViewPr>
      <p:cViewPr varScale="1">
        <p:scale>
          <a:sx n="67" d="100"/>
          <a:sy n="67" d="100"/>
        </p:scale>
        <p:origin x="-11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9/19/2017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Robots – Theory</a:t>
            </a:r>
          </a:p>
        </p:txBody>
      </p:sp>
      <p:sp>
        <p:nvSpPr>
          <p:cNvPr id="3" name="Subtitle 2"/>
          <p:cNvSpPr>
            <a:spLocks noGrp="1"/>
          </p:cNvSpPr>
          <p:nvPr>
            <p:ph type="subTitle" idx="1"/>
          </p:nvPr>
        </p:nvSpPr>
        <p:spPr/>
        <p:txBody>
          <a:bodyPr/>
          <a:lstStyle/>
          <a:p>
            <a:r>
              <a:rPr lang="en-US" u="sng" dirty="0"/>
              <a:t> Kirchhoffs Law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35AD7C-C0C8-49D2-99AB-79A6B2B1E2F2}"/>
              </a:ext>
            </a:extLst>
          </p:cNvPr>
          <p:cNvSpPr>
            <a:spLocks noGrp="1"/>
          </p:cNvSpPr>
          <p:nvPr>
            <p:ph type="title"/>
          </p:nvPr>
        </p:nvSpPr>
        <p:spPr/>
        <p:txBody>
          <a:bodyPr>
            <a:normAutofit/>
          </a:bodyPr>
          <a:lstStyle/>
          <a:p>
            <a:r>
              <a:rPr lang="en-US" sz="4000" i="1" dirty="0"/>
              <a:t>Kirchhoffs Law</a:t>
            </a:r>
          </a:p>
        </p:txBody>
      </p:sp>
      <p:sp>
        <p:nvSpPr>
          <p:cNvPr id="4" name="Espaço Reservado para Número de Slide 3">
            <a:extLst>
              <a:ext uri="{FF2B5EF4-FFF2-40B4-BE49-F238E27FC236}">
                <a16:creationId xmlns:a16="http://schemas.microsoft.com/office/drawing/2014/main" xmlns=""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a16="http://schemas.microsoft.com/office/drawing/2014/main" xmlns="" id="{17DA8701-F791-4C6E-BA5C-EEECB13AE82B}"/>
              </a:ext>
            </a:extLst>
          </p:cNvPr>
          <p:cNvSpPr txBox="1">
            <a:spLocks/>
          </p:cNvSpPr>
          <p:nvPr/>
        </p:nvSpPr>
        <p:spPr>
          <a:xfrm>
            <a:off x="323528"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n-US" sz="2400" dirty="0"/>
              <a:t>In 1845, a German physicist, Gustav Kirchhoff developed a pair or set of rules or laws which deal with the conservation of current and energy within electrical circuits. </a:t>
            </a:r>
          </a:p>
        </p:txBody>
      </p:sp>
      <p:pic>
        <p:nvPicPr>
          <p:cNvPr id="3" name="Picture 2" descr="Resultado de imagem para Gustav Kirchhoff">
            <a:extLst>
              <a:ext uri="{FF2B5EF4-FFF2-40B4-BE49-F238E27FC236}">
                <a16:creationId xmlns:a16="http://schemas.microsoft.com/office/drawing/2014/main" xmlns="" id="{9AB2D8F2-F777-4AE9-B3B5-64E27D6D43C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0152" y="2800592"/>
            <a:ext cx="2160240" cy="2152727"/>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tângulo 5">
            <a:extLst>
              <a:ext uri="{FF2B5EF4-FFF2-40B4-BE49-F238E27FC236}">
                <a16:creationId xmlns:a16="http://schemas.microsoft.com/office/drawing/2014/main" xmlns="" id="{02CBF417-5360-4F6E-8939-18C6080F33F0}"/>
              </a:ext>
            </a:extLst>
          </p:cNvPr>
          <p:cNvSpPr/>
          <p:nvPr/>
        </p:nvSpPr>
        <p:spPr>
          <a:xfrm>
            <a:off x="611560" y="2871331"/>
            <a:ext cx="4968552" cy="3046988"/>
          </a:xfrm>
          <a:prstGeom prst="rect">
            <a:avLst/>
          </a:prstGeom>
        </p:spPr>
        <p:txBody>
          <a:bodyPr wrap="square">
            <a:spAutoFit/>
          </a:bodyPr>
          <a:lstStyle/>
          <a:p>
            <a:pPr algn="just"/>
            <a:r>
              <a:rPr lang="en-US" sz="2400" dirty="0"/>
              <a:t>These two rules are commonly known as: Kirchhoffs Circuit Laws with one of Kirchhoffs laws dealing with the current flowing around a closed circuit, Kirchhoffs Current Law, (KCL) while the other law deals with the voltage sources present in a closed circuit, Kirchhoffs Voltage Law, (KVL).</a:t>
            </a:r>
          </a:p>
        </p:txBody>
      </p:sp>
    </p:spTree>
    <p:extLst>
      <p:ext uri="{BB962C8B-B14F-4D97-AF65-F5344CB8AC3E}">
        <p14:creationId xmlns:p14="http://schemas.microsoft.com/office/powerpoint/2010/main" xmlns=""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US" sz="4000" i="1" dirty="0"/>
              <a:t>Kirchhoffs First Law – The Current Law, (KCL)</a:t>
            </a:r>
            <a:endParaRPr lang="en-IN" sz="4000" i="1" dirty="0"/>
          </a:p>
        </p:txBody>
      </p:sp>
      <p:sp>
        <p:nvSpPr>
          <p:cNvPr id="8" name="Espaço Reservado para Conteúdo 2">
            <a:extLst>
              <a:ext uri="{FF2B5EF4-FFF2-40B4-BE49-F238E27FC236}">
                <a16:creationId xmlns:a16="http://schemas.microsoft.com/office/drawing/2014/main" xmlns="" id="{70693C64-2C74-4C3B-8E71-137D69D6DD4A}"/>
              </a:ext>
            </a:extLst>
          </p:cNvPr>
          <p:cNvSpPr txBox="1">
            <a:spLocks/>
          </p:cNvSpPr>
          <p:nvPr/>
        </p:nvSpPr>
        <p:spPr>
          <a:xfrm>
            <a:off x="457200" y="1417638"/>
            <a:ext cx="8229600" cy="43050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n-US" sz="2600" dirty="0"/>
              <a:t>Kirchhoffs Current Law or KCL, states that the “total current or charge entering a junction or node is exactly equal to the charge leaving the node as it has no other place to go except to leave, as no charge is lost within the node”.</a:t>
            </a:r>
          </a:p>
          <a:p>
            <a:pPr marL="0" indent="0" algn="just">
              <a:lnSpc>
                <a:spcPct val="115000"/>
              </a:lnSpc>
              <a:spcAft>
                <a:spcPts val="1000"/>
              </a:spcAft>
              <a:buNone/>
            </a:pPr>
            <a:endParaRPr lang="en-US" sz="2600" dirty="0"/>
          </a:p>
        </p:txBody>
      </p:sp>
      <p:pic>
        <p:nvPicPr>
          <p:cNvPr id="2050" name="Picture 2" descr="https://upload.wikimedia.org/wikipedia/commons/thumb/4/46/KCL_-_Kirchhoff%27s_circuit_laws.svg/220px-KCL_-_Kirchhoff%27s_circuit_laws.svg.png">
            <a:extLst>
              <a:ext uri="{FF2B5EF4-FFF2-40B4-BE49-F238E27FC236}">
                <a16:creationId xmlns:a16="http://schemas.microsoft.com/office/drawing/2014/main" xmlns="" id="{3A22A935-BD34-4DF6-A065-D5C63015B6F2}"/>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59632" y="3573016"/>
            <a:ext cx="2808312" cy="273172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tângulo 2">
            <a:extLst>
              <a:ext uri="{FF2B5EF4-FFF2-40B4-BE49-F238E27FC236}">
                <a16:creationId xmlns:a16="http://schemas.microsoft.com/office/drawing/2014/main" xmlns="" id="{D0C575C2-5E57-4103-BA0A-0636C21053D1}"/>
              </a:ext>
            </a:extLst>
          </p:cNvPr>
          <p:cNvSpPr/>
          <p:nvPr/>
        </p:nvSpPr>
        <p:spPr>
          <a:xfrm>
            <a:off x="4710844" y="4149080"/>
            <a:ext cx="3528392" cy="1692771"/>
          </a:xfrm>
          <a:prstGeom prst="rect">
            <a:avLst/>
          </a:prstGeom>
        </p:spPr>
        <p:txBody>
          <a:bodyPr wrap="square">
            <a:spAutoFit/>
          </a:bodyPr>
          <a:lstStyle/>
          <a:p>
            <a:r>
              <a:rPr lang="en-US" sz="2600" dirty="0"/>
              <a:t>The current entering any junction is equal to the current leaving that junction. i2 + i3 = i1 + i4</a:t>
            </a:r>
          </a:p>
        </p:txBody>
      </p:sp>
    </p:spTree>
    <p:extLst>
      <p:ext uri="{BB962C8B-B14F-4D97-AF65-F5344CB8AC3E}">
        <p14:creationId xmlns:p14="http://schemas.microsoft.com/office/powerpoint/2010/main" xmlns=""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0" advClick="0" advTm="100"/>
    </mc:Choice>
    <mc:Fallback>
      <p:transition advClick="0" advTm="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1143000"/>
          </a:xfrm>
        </p:spPr>
        <p:txBody>
          <a:bodyPr>
            <a:normAutofit fontScale="90000"/>
          </a:bodyPr>
          <a:lstStyle/>
          <a:p>
            <a:r>
              <a:rPr lang="en-US" sz="4000" i="1" dirty="0"/>
              <a:t>Kirchhoffs Second Law – The Voltage Law, (KVL)</a:t>
            </a:r>
            <a:endParaRPr lang="en-IN" sz="4000" i="1" dirty="0"/>
          </a:p>
        </p:txBody>
      </p:sp>
      <p:sp>
        <p:nvSpPr>
          <p:cNvPr id="8" name="Espaço Reservado para Conteúdo 2">
            <a:extLst>
              <a:ext uri="{FF2B5EF4-FFF2-40B4-BE49-F238E27FC236}">
                <a16:creationId xmlns:a16="http://schemas.microsoft.com/office/drawing/2014/main" xmlns="" id="{70693C64-2C74-4C3B-8E71-137D69D6DD4A}"/>
              </a:ext>
            </a:extLst>
          </p:cNvPr>
          <p:cNvSpPr txBox="1">
            <a:spLocks/>
          </p:cNvSpPr>
          <p:nvPr/>
        </p:nvSpPr>
        <p:spPr>
          <a:xfrm>
            <a:off x="304800" y="1268760"/>
            <a:ext cx="8229600" cy="43050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n-US" sz="2600" dirty="0"/>
              <a:t>Kirchhoffs Voltage Law or KVL, states that “in any closed loop network, the total voltage around the loop is equal to the sum of all the voltage drops within the same loop” which is also equal to zero. In other words the algebraic sum of all voltages within the loop must be equal to zero. This idea by Kirchhoff is known as the Conservation of Energy.</a:t>
            </a:r>
          </a:p>
          <a:p>
            <a:pPr marL="0" indent="0" algn="just">
              <a:lnSpc>
                <a:spcPct val="115000"/>
              </a:lnSpc>
              <a:spcAft>
                <a:spcPts val="1000"/>
              </a:spcAft>
              <a:buNone/>
            </a:pPr>
            <a:endParaRPr lang="en-US" sz="2600" dirty="0"/>
          </a:p>
        </p:txBody>
      </p:sp>
      <p:sp>
        <p:nvSpPr>
          <p:cNvPr id="4" name="AutoShape 2" descr="Resultado de imagem para Kirchhoffs Voltage Law">
            <a:extLst>
              <a:ext uri="{FF2B5EF4-FFF2-40B4-BE49-F238E27FC236}">
                <a16:creationId xmlns:a16="http://schemas.microsoft.com/office/drawing/2014/main" xmlns="" id="{DC2B6642-4FDC-47BC-BFEF-5EDA7268CE20}"/>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Imagem 8">
            <a:extLst>
              <a:ext uri="{FF2B5EF4-FFF2-40B4-BE49-F238E27FC236}">
                <a16:creationId xmlns:a16="http://schemas.microsoft.com/office/drawing/2014/main" xmlns="" id="{A452E2CA-D402-4231-B49B-C21F61D27AF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15816" y="4293096"/>
            <a:ext cx="4464496" cy="2096135"/>
          </a:xfrm>
          <a:prstGeom prst="rect">
            <a:avLst/>
          </a:prstGeom>
        </p:spPr>
      </p:pic>
    </p:spTree>
    <p:extLst>
      <p:ext uri="{BB962C8B-B14F-4D97-AF65-F5344CB8AC3E}">
        <p14:creationId xmlns:p14="http://schemas.microsoft.com/office/powerpoint/2010/main" xmlns="" val="1717396099"/>
      </p:ext>
    </p:extLst>
  </p:cSld>
  <p:clrMapOvr>
    <a:masterClrMapping/>
  </p:clrMapOvr>
  <mc:AlternateContent xmlns:mc="http://schemas.openxmlformats.org/markup-compatibility/2006">
    <mc:Choice xmlns:p14="http://schemas.microsoft.com/office/powerpoint/2010/main" xmlns="" Requires="p14">
      <p:transition p14:dur="0" advClick="0" advTm="100"/>
    </mc:Choice>
    <mc:Fallback>
      <p:transition advClick="0" advTm="1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986</TotalTime>
  <Words>207</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Robots – Theory</vt:lpstr>
      <vt:lpstr>Kirchhoffs Law</vt:lpstr>
      <vt:lpstr>Kirchhoffs First Law – The Current Law, (KCL)</vt:lpstr>
      <vt:lpstr>Kirchhoffs Second Law – The Voltage Law, (KVL)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103</cp:revision>
  <dcterms:created xsi:type="dcterms:W3CDTF">2017-03-08T21:43:37Z</dcterms:created>
  <dcterms:modified xsi:type="dcterms:W3CDTF">2017-09-19T20:34:17Z</dcterms:modified>
</cp:coreProperties>
</file>